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8"/>
  </p:notesMasterIdLst>
  <p:handoutMasterIdLst>
    <p:handoutMasterId r:id="rId9"/>
  </p:handoutMasterIdLst>
  <p:sldIdLst>
    <p:sldId id="257" r:id="rId2"/>
    <p:sldId id="259" r:id="rId3"/>
    <p:sldId id="260" r:id="rId4"/>
    <p:sldId id="263" r:id="rId5"/>
    <p:sldId id="261" r:id="rId6"/>
    <p:sldId id="262" r:id="rId7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A85532-6652-4B6C-99E9-D596DE126527}" v="29" dt="2021-01-18T15:06:06.370"/>
    <p1510:client id="{4C1898DA-7BC9-4B74-B467-7F770AE36921}" v="2" dt="2021-01-18T15:04:44.789"/>
    <p1510:client id="{B67E8A61-575D-474F-949B-ED3F3303069E}" v="349" dt="2021-01-18T15:10:21.149"/>
    <p1510:client id="{DACA31A4-4F0D-4234-8C13-CAE33EB33759}" v="65" dt="2021-01-18T12:39:22.8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mstepf Till Andrea Maria León" userId="S::imstt1@bfh.ch::f4bf0535-16c0-4c14-a1d1-acc688ba2c33" providerId="AD" clId="Web-{2AA85532-6652-4B6C-99E9-D596DE126527}"/>
    <pc:docChg chg="modSld">
      <pc:chgData name="Imstepf Till Andrea Maria León" userId="S::imstt1@bfh.ch::f4bf0535-16c0-4c14-a1d1-acc688ba2c33" providerId="AD" clId="Web-{2AA85532-6652-4B6C-99E9-D596DE126527}" dt="2021-01-18T15:06:06.089" v="13" actId="20577"/>
      <pc:docMkLst>
        <pc:docMk/>
      </pc:docMkLst>
      <pc:sldChg chg="modSp">
        <pc:chgData name="Imstepf Till Andrea Maria León" userId="S::imstt1@bfh.ch::f4bf0535-16c0-4c14-a1d1-acc688ba2c33" providerId="AD" clId="Web-{2AA85532-6652-4B6C-99E9-D596DE126527}" dt="2021-01-18T15:06:06.089" v="13" actId="20577"/>
        <pc:sldMkLst>
          <pc:docMk/>
          <pc:sldMk cId="3236410974" sldId="261"/>
        </pc:sldMkLst>
        <pc:spChg chg="mod">
          <ac:chgData name="Imstepf Till Andrea Maria León" userId="S::imstt1@bfh.ch::f4bf0535-16c0-4c14-a1d1-acc688ba2c33" providerId="AD" clId="Web-{2AA85532-6652-4B6C-99E9-D596DE126527}" dt="2021-01-18T15:06:06.089" v="13" actId="20577"/>
          <ac:spMkLst>
            <pc:docMk/>
            <pc:sldMk cId="3236410974" sldId="261"/>
            <ac:spMk id="3" creationId="{8F6E8B8B-2386-4262-90B2-EA5119A50E18}"/>
          </ac:spMkLst>
        </pc:spChg>
      </pc:sldChg>
    </pc:docChg>
  </pc:docChgLst>
  <pc:docChgLst>
    <pc:chgData name="Aemmer Oliver" userId="S::aemmo1@bfh.ch::902a5f8a-a662-4799-8fa0-2c3083133884" providerId="AD" clId="Web-{DACA31A4-4F0D-4234-8C13-CAE33EB33759}"/>
    <pc:docChg chg="modSld">
      <pc:chgData name="Aemmer Oliver" userId="S::aemmo1@bfh.ch::902a5f8a-a662-4799-8fa0-2c3083133884" providerId="AD" clId="Web-{DACA31A4-4F0D-4234-8C13-CAE33EB33759}" dt="2021-01-18T12:39:22.803" v="31" actId="20577"/>
      <pc:docMkLst>
        <pc:docMk/>
      </pc:docMkLst>
      <pc:sldChg chg="modSp">
        <pc:chgData name="Aemmer Oliver" userId="S::aemmo1@bfh.ch::902a5f8a-a662-4799-8fa0-2c3083133884" providerId="AD" clId="Web-{DACA31A4-4F0D-4234-8C13-CAE33EB33759}" dt="2021-01-18T12:19:39.454" v="2" actId="20577"/>
        <pc:sldMkLst>
          <pc:docMk/>
          <pc:sldMk cId="4043737824" sldId="257"/>
        </pc:sldMkLst>
        <pc:spChg chg="mod">
          <ac:chgData name="Aemmer Oliver" userId="S::aemmo1@bfh.ch::902a5f8a-a662-4799-8fa0-2c3083133884" providerId="AD" clId="Web-{DACA31A4-4F0D-4234-8C13-CAE33EB33759}" dt="2021-01-18T12:19:39.454" v="2" actId="20577"/>
          <ac:spMkLst>
            <pc:docMk/>
            <pc:sldMk cId="4043737824" sldId="257"/>
            <ac:spMk id="3" creationId="{A8E9CFF2-3777-4FF4-A759-8491175B0B7C}"/>
          </ac:spMkLst>
        </pc:spChg>
      </pc:sldChg>
      <pc:sldChg chg="modSp">
        <pc:chgData name="Aemmer Oliver" userId="S::aemmo1@bfh.ch::902a5f8a-a662-4799-8fa0-2c3083133884" providerId="AD" clId="Web-{DACA31A4-4F0D-4234-8C13-CAE33EB33759}" dt="2021-01-18T12:39:22.803" v="31" actId="20577"/>
        <pc:sldMkLst>
          <pc:docMk/>
          <pc:sldMk cId="1707776759" sldId="259"/>
        </pc:sldMkLst>
        <pc:spChg chg="mod">
          <ac:chgData name="Aemmer Oliver" userId="S::aemmo1@bfh.ch::902a5f8a-a662-4799-8fa0-2c3083133884" providerId="AD" clId="Web-{DACA31A4-4F0D-4234-8C13-CAE33EB33759}" dt="2021-01-18T12:39:22.803" v="31" actId="20577"/>
          <ac:spMkLst>
            <pc:docMk/>
            <pc:sldMk cId="1707776759" sldId="259"/>
            <ac:spMk id="3" creationId="{594F59BD-79BD-4865-8F9E-8EA01D8C0148}"/>
          </ac:spMkLst>
        </pc:spChg>
      </pc:sldChg>
    </pc:docChg>
  </pc:docChgLst>
  <pc:docChgLst>
    <pc:chgData name="Imstepf Till Andrea Maria León" userId="S::imstt1@bfh.ch::f4bf0535-16c0-4c14-a1d1-acc688ba2c33" providerId="AD" clId="Web-{4C1898DA-7BC9-4B74-B467-7F770AE36921}"/>
    <pc:docChg chg="modSld">
      <pc:chgData name="Imstepf Till Andrea Maria León" userId="S::imstt1@bfh.ch::f4bf0535-16c0-4c14-a1d1-acc688ba2c33" providerId="AD" clId="Web-{4C1898DA-7BC9-4B74-B467-7F770AE36921}" dt="2021-01-18T15:04:44.789" v="0" actId="20577"/>
      <pc:docMkLst>
        <pc:docMk/>
      </pc:docMkLst>
      <pc:sldChg chg="modSp">
        <pc:chgData name="Imstepf Till Andrea Maria León" userId="S::imstt1@bfh.ch::f4bf0535-16c0-4c14-a1d1-acc688ba2c33" providerId="AD" clId="Web-{4C1898DA-7BC9-4B74-B467-7F770AE36921}" dt="2021-01-18T15:04:44.789" v="0" actId="20577"/>
        <pc:sldMkLst>
          <pc:docMk/>
          <pc:sldMk cId="3236410974" sldId="261"/>
        </pc:sldMkLst>
        <pc:spChg chg="mod">
          <ac:chgData name="Imstepf Till Andrea Maria León" userId="S::imstt1@bfh.ch::f4bf0535-16c0-4c14-a1d1-acc688ba2c33" providerId="AD" clId="Web-{4C1898DA-7BC9-4B74-B467-7F770AE36921}" dt="2021-01-18T15:04:44.789" v="0" actId="20577"/>
          <ac:spMkLst>
            <pc:docMk/>
            <pc:sldMk cId="3236410974" sldId="261"/>
            <ac:spMk id="3" creationId="{8F6E8B8B-2386-4262-90B2-EA5119A50E18}"/>
          </ac:spMkLst>
        </pc:spChg>
      </pc:sldChg>
    </pc:docChg>
  </pc:docChgLst>
  <pc:docChgLst>
    <pc:chgData name="Hofer Ciril" userId="efac6c75-ee9b-4ec0-a6e8-9b830bd13a41" providerId="ADAL" clId="{B67E8A61-575D-474F-949B-ED3F3303069E}"/>
    <pc:docChg chg="custSel addSld delSld modSld">
      <pc:chgData name="Hofer Ciril" userId="efac6c75-ee9b-4ec0-a6e8-9b830bd13a41" providerId="ADAL" clId="{B67E8A61-575D-474F-949B-ED3F3303069E}" dt="2021-01-18T15:10:21.149" v="866" actId="20577"/>
      <pc:docMkLst>
        <pc:docMk/>
      </pc:docMkLst>
      <pc:sldChg chg="modSp">
        <pc:chgData name="Hofer Ciril" userId="efac6c75-ee9b-4ec0-a6e8-9b830bd13a41" providerId="ADAL" clId="{B67E8A61-575D-474F-949B-ED3F3303069E}" dt="2021-01-18T12:24:44.576" v="471" actId="1076"/>
        <pc:sldMkLst>
          <pc:docMk/>
          <pc:sldMk cId="4043737824" sldId="257"/>
        </pc:sldMkLst>
        <pc:picChg chg="mod">
          <ac:chgData name="Hofer Ciril" userId="efac6c75-ee9b-4ec0-a6e8-9b830bd13a41" providerId="ADAL" clId="{B67E8A61-575D-474F-949B-ED3F3303069E}" dt="2021-01-18T12:24:44.576" v="471" actId="1076"/>
          <ac:picMkLst>
            <pc:docMk/>
            <pc:sldMk cId="4043737824" sldId="257"/>
            <ac:picMk id="1026" creationId="{63171041-D43D-44F1-B959-3DF00820EDBE}"/>
          </ac:picMkLst>
        </pc:picChg>
      </pc:sldChg>
      <pc:sldChg chg="del">
        <pc:chgData name="Hofer Ciril" userId="efac6c75-ee9b-4ec0-a6e8-9b830bd13a41" providerId="ADAL" clId="{B67E8A61-575D-474F-949B-ED3F3303069E}" dt="2021-01-18T12:19:24.350" v="461" actId="2696"/>
        <pc:sldMkLst>
          <pc:docMk/>
          <pc:sldMk cId="2574433004" sldId="258"/>
        </pc:sldMkLst>
      </pc:sldChg>
      <pc:sldChg chg="addSp delSp modSp mod delAnim modAnim">
        <pc:chgData name="Hofer Ciril" userId="efac6c75-ee9b-4ec0-a6e8-9b830bd13a41" providerId="ADAL" clId="{B67E8A61-575D-474F-949B-ED3F3303069E}" dt="2021-01-18T15:10:21.149" v="866" actId="20577"/>
        <pc:sldMkLst>
          <pc:docMk/>
          <pc:sldMk cId="338686421" sldId="260"/>
        </pc:sldMkLst>
        <pc:spChg chg="mod">
          <ac:chgData name="Hofer Ciril" userId="efac6c75-ee9b-4ec0-a6e8-9b830bd13a41" providerId="ADAL" clId="{B67E8A61-575D-474F-949B-ED3F3303069E}" dt="2021-01-18T15:10:21.149" v="866" actId="20577"/>
          <ac:spMkLst>
            <pc:docMk/>
            <pc:sldMk cId="338686421" sldId="260"/>
            <ac:spMk id="3" creationId="{80BC1D51-59AE-44D7-8C06-01B707D06072}"/>
          </ac:spMkLst>
        </pc:spChg>
        <pc:picChg chg="add del mod">
          <ac:chgData name="Hofer Ciril" userId="efac6c75-ee9b-4ec0-a6e8-9b830bd13a41" providerId="ADAL" clId="{B67E8A61-575D-474F-949B-ED3F3303069E}" dt="2021-01-18T12:27:31.565" v="478" actId="21"/>
          <ac:picMkLst>
            <pc:docMk/>
            <pc:sldMk cId="338686421" sldId="260"/>
            <ac:picMk id="5" creationId="{1AAF09DD-6671-404C-949C-E00B2DA492C6}"/>
          </ac:picMkLst>
        </pc:picChg>
        <pc:picChg chg="add mod">
          <ac:chgData name="Hofer Ciril" userId="efac6c75-ee9b-4ec0-a6e8-9b830bd13a41" providerId="ADAL" clId="{B67E8A61-575D-474F-949B-ED3F3303069E}" dt="2021-01-18T15:06:51.347" v="843" actId="14100"/>
          <ac:picMkLst>
            <pc:docMk/>
            <pc:sldMk cId="338686421" sldId="260"/>
            <ac:picMk id="7" creationId="{4C486A0E-D2F3-447F-BBAC-241747E86C0D}"/>
          </ac:picMkLst>
        </pc:picChg>
      </pc:sldChg>
      <pc:sldChg chg="modSp mod">
        <pc:chgData name="Hofer Ciril" userId="efac6c75-ee9b-4ec0-a6e8-9b830bd13a41" providerId="ADAL" clId="{B67E8A61-575D-474F-949B-ED3F3303069E}" dt="2021-01-18T12:13:36.891" v="460" actId="20577"/>
        <pc:sldMkLst>
          <pc:docMk/>
          <pc:sldMk cId="3236410974" sldId="261"/>
        </pc:sldMkLst>
        <pc:spChg chg="mod">
          <ac:chgData name="Hofer Ciril" userId="efac6c75-ee9b-4ec0-a6e8-9b830bd13a41" providerId="ADAL" clId="{B67E8A61-575D-474F-949B-ED3F3303069E}" dt="2021-01-18T12:13:36.891" v="460" actId="20577"/>
          <ac:spMkLst>
            <pc:docMk/>
            <pc:sldMk cId="3236410974" sldId="261"/>
            <ac:spMk id="3" creationId="{8F6E8B8B-2386-4262-90B2-EA5119A50E18}"/>
          </ac:spMkLst>
        </pc:spChg>
      </pc:sldChg>
      <pc:sldChg chg="new del">
        <pc:chgData name="Hofer Ciril" userId="efac6c75-ee9b-4ec0-a6e8-9b830bd13a41" providerId="ADAL" clId="{B67E8A61-575D-474F-949B-ED3F3303069E}" dt="2021-01-18T12:24:10.167" v="463" actId="2696"/>
        <pc:sldMkLst>
          <pc:docMk/>
          <pc:sldMk cId="1143377897" sldId="262"/>
        </pc:sldMkLst>
      </pc:sldChg>
      <pc:sldChg chg="modSp new mod">
        <pc:chgData name="Hofer Ciril" userId="efac6c75-ee9b-4ec0-a6e8-9b830bd13a41" providerId="ADAL" clId="{B67E8A61-575D-474F-949B-ED3F3303069E}" dt="2021-01-18T12:24:20.311" v="468" actId="20577"/>
        <pc:sldMkLst>
          <pc:docMk/>
          <pc:sldMk cId="3696852845" sldId="262"/>
        </pc:sldMkLst>
        <pc:spChg chg="mod">
          <ac:chgData name="Hofer Ciril" userId="efac6c75-ee9b-4ec0-a6e8-9b830bd13a41" providerId="ADAL" clId="{B67E8A61-575D-474F-949B-ED3F3303069E}" dt="2021-01-18T12:24:20.311" v="468" actId="20577"/>
          <ac:spMkLst>
            <pc:docMk/>
            <pc:sldMk cId="3696852845" sldId="262"/>
            <ac:spMk id="2" creationId="{F4E6A8F1-B3CE-4E2D-9867-EC673E68E4EC}"/>
          </ac:spMkLst>
        </pc:spChg>
      </pc:sldChg>
      <pc:sldChg chg="addSp modSp new mod modAnim">
        <pc:chgData name="Hofer Ciril" userId="efac6c75-ee9b-4ec0-a6e8-9b830bd13a41" providerId="ADAL" clId="{B67E8A61-575D-474F-949B-ED3F3303069E}" dt="2021-01-18T12:27:45.965" v="482" actId="1076"/>
        <pc:sldMkLst>
          <pc:docMk/>
          <pc:sldMk cId="1702541001" sldId="263"/>
        </pc:sldMkLst>
        <pc:picChg chg="add mod">
          <ac:chgData name="Hofer Ciril" userId="efac6c75-ee9b-4ec0-a6e8-9b830bd13a41" providerId="ADAL" clId="{B67E8A61-575D-474F-949B-ED3F3303069E}" dt="2021-01-18T12:27:45.965" v="482" actId="1076"/>
          <ac:picMkLst>
            <pc:docMk/>
            <pc:sldMk cId="1702541001" sldId="263"/>
            <ac:picMk id="3" creationId="{E3E5110E-DEC6-4085-9742-DAC3EDE34426}"/>
          </ac:picMkLst>
        </pc:picChg>
      </pc:sldChg>
    </pc:docChg>
  </pc:docChgLst>
  <pc:docChgLst>
    <pc:chgData name="Aemmer Oliver" userId="S::aemmo1@bfh.ch::902a5f8a-a662-4799-8fa0-2c3083133884" providerId="AD" clId="Web-{CC66AF54-8604-485C-9CDE-7B11BEE6798A}"/>
    <pc:docChg chg="modSld">
      <pc:chgData name="Aemmer Oliver" userId="S::aemmo1@bfh.ch::902a5f8a-a662-4799-8fa0-2c3083133884" providerId="AD" clId="Web-{CC66AF54-8604-485C-9CDE-7B11BEE6798A}" dt="2021-01-12T20:58:38.363" v="69" actId="20577"/>
      <pc:docMkLst>
        <pc:docMk/>
      </pc:docMkLst>
      <pc:sldChg chg="modSp">
        <pc:chgData name="Aemmer Oliver" userId="S::aemmo1@bfh.ch::902a5f8a-a662-4799-8fa0-2c3083133884" providerId="AD" clId="Web-{CC66AF54-8604-485C-9CDE-7B11BEE6798A}" dt="2021-01-12T20:58:38.363" v="69" actId="20577"/>
        <pc:sldMkLst>
          <pc:docMk/>
          <pc:sldMk cId="1707776759" sldId="259"/>
        </pc:sldMkLst>
        <pc:spChg chg="mod">
          <ac:chgData name="Aemmer Oliver" userId="S::aemmo1@bfh.ch::902a5f8a-a662-4799-8fa0-2c3083133884" providerId="AD" clId="Web-{CC66AF54-8604-485C-9CDE-7B11BEE6798A}" dt="2021-01-12T20:58:38.363" v="69" actId="20577"/>
          <ac:spMkLst>
            <pc:docMk/>
            <pc:sldMk cId="1707776759" sldId="259"/>
            <ac:spMk id="3" creationId="{594F59BD-79BD-4865-8F9E-8EA01D8C0148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260543F-C6AC-4A94-9181-2A0B47128E40}" type="datetime1">
              <a:rPr lang="de-DE" smtClean="0"/>
              <a:t>18.01.2021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B4411EF-09CB-4E62-A9ED-59F7AB2BB401}" type="datetime1">
              <a:rPr lang="de-DE" smtClean="0"/>
              <a:t>18.01.2021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"/>
              <a:t>Textmasterformate durch Klicken bearbeiten</a:t>
            </a:r>
            <a:endParaRPr lang="en-US"/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de-DE"/>
              <a:t>Master-Untertitelformat bearbeiten</a:t>
            </a:r>
            <a:endParaRPr lang="en-US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58F8EF-9461-4DB5-8DE8-65F0C8AF5E0D}" type="datetime1">
              <a:rPr lang="de-DE" smtClean="0"/>
              <a:t>18.01.2021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B84E5B-C9E8-4DB6-BA34-0E271B709DFA}" type="datetime1">
              <a:rPr lang="de-DE" smtClean="0"/>
              <a:t>18.01.2021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650C74D-3EC7-4807-8009-B91685601A76}" type="datetime1">
              <a:rPr lang="de-DE" smtClean="0"/>
              <a:t>18.01.2021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A5E3BD6-493E-4773-AC13-EE70A9E3F498}" type="datetime1">
              <a:rPr lang="de-DE" smtClean="0"/>
              <a:t>18.01.2021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E6A76B-C923-49BD-ABE7-ADE768C6F571}" type="datetime1">
              <a:rPr lang="de-DE" smtClean="0"/>
              <a:t>18.01.2021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CD334EC-5459-4A98-AF88-01FD6D7BAF68}" type="datetime1">
              <a:rPr lang="de-DE" smtClean="0"/>
              <a:t>18.01.2021</a:t>
            </a:fld>
            <a:endParaRPr lang="en-US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F56688-ED28-473C-871E-9EEF4BB0D1F0}" type="datetime1">
              <a:rPr lang="de-DE" smtClean="0"/>
              <a:t>18.01.2021</a:t>
            </a:fld>
            <a:endParaRPr lang="en-US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110680-7D80-41F3-804A-113A4CB11D73}" type="datetime1">
              <a:rPr lang="de-DE" smtClean="0"/>
              <a:t>18.01.2021</a:t>
            </a:fld>
            <a:endParaRPr lang="en-US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7F7112-C41D-45A5-B762-BC15064583EE}" type="datetime1">
              <a:rPr lang="de-DE" smtClean="0"/>
              <a:t>18.01.2021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1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1CFE5CD5-4320-48E9-85AB-4E68C78D0837}" type="datetime1">
              <a:rPr lang="de-DE" smtClean="0"/>
              <a:t>18.01.2021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 rtl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Bildplatzhalt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4B989E5A-44CF-486A-A324-E4C01361A073}" type="datetime1">
              <a:rPr lang="de-DE" smtClean="0"/>
              <a:t>18.01.2021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de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de"/>
              <a:t>Textmasterformate durch Klicken bearbeiten</a:t>
            </a:r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C5518B76-3D47-40C3-B678-8969E3806FFF}" type="datetime1">
              <a:rPr lang="de-DE" smtClean="0"/>
              <a:t>18.01.2021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hteck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 rtlCol="0">
            <a:normAutofit/>
          </a:bodyPr>
          <a:lstStyle/>
          <a:p>
            <a:pPr rtl="0"/>
            <a:r>
              <a:rPr lang="de" sz="8000"/>
              <a:t>Oware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rtl="0"/>
            <a:r>
              <a:rPr lang="de" err="1">
                <a:solidFill>
                  <a:schemeClr val="tx1">
                    <a:lumMod val="85000"/>
                    <a:lumOff val="15000"/>
                  </a:schemeClr>
                </a:solidFill>
              </a:rPr>
              <a:t>Aemmer</a:t>
            </a:r>
            <a:r>
              <a:rPr lang="de">
                <a:solidFill>
                  <a:schemeClr val="tx1">
                    <a:lumMod val="85000"/>
                    <a:lumOff val="15000"/>
                  </a:schemeClr>
                </a:solidFill>
              </a:rPr>
              <a:t> Oliver,</a:t>
            </a:r>
            <a:br>
              <a:rPr lang="de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de">
                <a:solidFill>
                  <a:schemeClr val="tx1">
                    <a:lumMod val="85000"/>
                    <a:lumOff val="15000"/>
                  </a:schemeClr>
                </a:solidFill>
              </a:rPr>
              <a:t>imstempf Till andrea maria Léon, ciril hofer</a:t>
            </a:r>
            <a:endParaRPr lang="de" sz="24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Amazon.com: Oware: Appstore for Android">
            <a:extLst>
              <a:ext uri="{FF2B5EF4-FFF2-40B4-BE49-F238E27FC236}">
                <a16:creationId xmlns:a16="http://schemas.microsoft.com/office/drawing/2014/main" id="{63171041-D43D-44F1-B959-3DF00820ED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-948676" y="1279192"/>
            <a:ext cx="6879383" cy="4299615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67545A-2C7D-4D92-91FA-523E636A3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Vorgehen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4F59BD-79BD-4865-8F9E-8EA01D8C01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de-CH"/>
              <a:t>- Übersicht verschaffen / Klassen hinzufügen?</a:t>
            </a:r>
          </a:p>
          <a:p>
            <a:r>
              <a:rPr lang="de-CH"/>
              <a:t>- Mit </a:t>
            </a:r>
            <a:r>
              <a:rPr lang="de-CH" err="1"/>
              <a:t>JavaFx</a:t>
            </a:r>
            <a:r>
              <a:rPr lang="de-CH"/>
              <a:t> versucht</a:t>
            </a:r>
          </a:p>
          <a:p>
            <a:r>
              <a:rPr lang="de-CH"/>
              <a:t>- Ablauf</a:t>
            </a:r>
          </a:p>
          <a:p>
            <a:pPr marL="383540" lvl="1"/>
            <a:r>
              <a:rPr lang="de-CH"/>
              <a:t>1. </a:t>
            </a:r>
            <a:r>
              <a:rPr lang="de-CH" err="1"/>
              <a:t>get</a:t>
            </a:r>
            <a:r>
              <a:rPr lang="de-CH"/>
              <a:t> </a:t>
            </a:r>
            <a:r>
              <a:rPr lang="de-CH" err="1"/>
              <a:t>functions</a:t>
            </a:r>
            <a:endParaRPr lang="de-CH"/>
          </a:p>
          <a:p>
            <a:pPr marL="383540" lvl="1"/>
            <a:r>
              <a:rPr lang="de-CH"/>
              <a:t>2. </a:t>
            </a:r>
            <a:r>
              <a:rPr lang="de-CH" err="1"/>
              <a:t>hasMoves</a:t>
            </a:r>
            <a:r>
              <a:rPr lang="de-CH"/>
              <a:t>(), </a:t>
            </a:r>
            <a:r>
              <a:rPr lang="de-CH" err="1"/>
              <a:t>getMoves</a:t>
            </a:r>
            <a:r>
              <a:rPr lang="de-CH"/>
              <a:t>(), </a:t>
            </a:r>
            <a:r>
              <a:rPr lang="de-CH" err="1"/>
              <a:t>gameOver</a:t>
            </a:r>
            <a:r>
              <a:rPr lang="de-CH"/>
              <a:t>()</a:t>
            </a:r>
          </a:p>
          <a:p>
            <a:pPr marL="383540" lvl="1"/>
            <a:r>
              <a:rPr lang="de-CH">
                <a:ea typeface="+mn-lt"/>
                <a:cs typeface="+mn-lt"/>
              </a:rPr>
              <a:t>3. </a:t>
            </a:r>
            <a:r>
              <a:rPr lang="de-CH" err="1">
                <a:ea typeface="+mn-lt"/>
                <a:cs typeface="+mn-lt"/>
              </a:rPr>
              <a:t>Konsoleausgaben</a:t>
            </a:r>
            <a:endParaRPr lang="de-CH" err="1"/>
          </a:p>
          <a:p>
            <a:pPr marL="383540" lvl="1"/>
            <a:r>
              <a:rPr lang="de-CH"/>
              <a:t>4. </a:t>
            </a:r>
            <a:r>
              <a:rPr lang="de-CH" err="1"/>
              <a:t>play</a:t>
            </a:r>
            <a:r>
              <a:rPr lang="de-CH"/>
              <a:t>()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BF6E116-7D6D-48D5-85D8-C4DA547FD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18.01.2021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776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644191-F7EE-4503-A2ED-20603A48F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Resultat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BC1D51-59AE-44D7-8C06-01B707D06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/>
              <a:t>Die gewünschten Anforderungen sind erfüllt</a:t>
            </a:r>
          </a:p>
          <a:p>
            <a:pPr lvl="1"/>
            <a:r>
              <a:rPr lang="de-DE"/>
              <a:t>Laufende Konsolenanwendung</a:t>
            </a:r>
          </a:p>
          <a:p>
            <a:pPr lvl="1"/>
            <a:r>
              <a:rPr lang="de-DE"/>
              <a:t>Implementierte Spiellogik</a:t>
            </a:r>
          </a:p>
          <a:p>
            <a:pPr lvl="1"/>
            <a:r>
              <a:rPr lang="de-DE"/>
              <a:t>Funktionierender Bot</a:t>
            </a:r>
          </a:p>
          <a:p>
            <a:pPr lvl="1"/>
            <a:r>
              <a:rPr lang="de-CH"/>
              <a:t>Alle Tests sind erfolgreich</a:t>
            </a:r>
          </a:p>
          <a:p>
            <a:r>
              <a:rPr lang="de-CH"/>
              <a:t>Was könnte noch verbessert werden?</a:t>
            </a:r>
          </a:p>
          <a:p>
            <a:pPr lvl="1"/>
            <a:r>
              <a:rPr lang="de-CH"/>
              <a:t>Lesbarkeit in der Konsole könnte verbessert werden</a:t>
            </a:r>
          </a:p>
          <a:p>
            <a:pPr lvl="1"/>
            <a:r>
              <a:rPr lang="de-CH"/>
              <a:t>Ungültige Eingaben werden nicht behandelt</a:t>
            </a:r>
          </a:p>
          <a:p>
            <a:pPr lvl="1"/>
            <a:r>
              <a:rPr lang="de-CH"/>
              <a:t>Kein Userfeedback bei Spielende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78D2E0A-38FC-45AD-9EB9-D4FB753055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18.01.2021</a:t>
            </a:fld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C486A0E-D2F3-447F-BBAC-241747E86C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8426" y="2108200"/>
            <a:ext cx="2584850" cy="2037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86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536B7C2-34C7-45EC-9582-48615D759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E7F7112-C41D-45A5-B762-BC15064583EE}" type="datetime1">
              <a:rPr lang="de-DE" smtClean="0"/>
              <a:t>18.01.2021</a:t>
            </a:fld>
            <a:endParaRPr lang="en-US"/>
          </a:p>
        </p:txBody>
      </p:sp>
      <p:pic>
        <p:nvPicPr>
          <p:cNvPr id="3" name="Mein Film">
            <a:hlinkClick r:id="" action="ppaction://media"/>
            <a:extLst>
              <a:ext uri="{FF2B5EF4-FFF2-40B4-BE49-F238E27FC236}">
                <a16:creationId xmlns:a16="http://schemas.microsoft.com/office/drawing/2014/main" id="{E3E5110E-DEC6-4085-9742-DAC3EDE344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69498" y="826593"/>
            <a:ext cx="9253003" cy="5204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541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5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10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DF6109-DAAF-47B7-B83B-21E94257F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Reflektion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F6E8B8B-2386-4262-90B2-EA5119A50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de-DE"/>
              <a:t>- Früher beginnen</a:t>
            </a:r>
          </a:p>
          <a:p>
            <a:r>
              <a:rPr lang="de-DE"/>
              <a:t>- Gute Kommunikation im Team</a:t>
            </a:r>
          </a:p>
          <a:p>
            <a:r>
              <a:rPr lang="de-DE"/>
              <a:t>- Arbeitsaufteilung</a:t>
            </a:r>
          </a:p>
          <a:p>
            <a:r>
              <a:rPr lang="de-DE"/>
              <a:t>- </a:t>
            </a:r>
            <a:r>
              <a:rPr lang="de-DE" err="1"/>
              <a:t>GitLab</a:t>
            </a:r>
            <a:r>
              <a:rPr lang="de-DE"/>
              <a:t> besser verstehen (wenn mehrere Personen gleichzeitig arbeiten)</a:t>
            </a:r>
          </a:p>
          <a:p>
            <a:r>
              <a:rPr lang="de-DE"/>
              <a:t>- User Interface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413CA0A-EFA6-4815-A55A-EC73EA6CE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A5E3BD6-493E-4773-AC13-EE70A9E3F498}" type="datetime1">
              <a:rPr lang="de-DE" smtClean="0"/>
              <a:t>18.01.2021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410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E6A8F1-B3CE-4E2D-9867-EC673E68E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Ende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2199903-30C3-4C8C-89B3-4F79808A2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9110680-7D80-41F3-804A-113A4CB11D73}" type="datetime1">
              <a:rPr lang="de-DE" smtClean="0"/>
              <a:t>18.01.2021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852845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785_TF56160789" id="{751E87C0-0771-424F-B154-871FD1501C05}" vid="{2E5C96EF-B3D9-45F0-A93F-C32C56A6DA2C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{70A8F541-2BF3-478E-80C2-5E7428B78623}tf56160789_win32</Template>
  <TotalTime>0</TotalTime>
  <Application>Microsoft Office PowerPoint</Application>
  <PresentationFormat>Widescreen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1_RetrospectVTI</vt:lpstr>
      <vt:lpstr>Oware</vt:lpstr>
      <vt:lpstr>Vorgehen</vt:lpstr>
      <vt:lpstr>Resultat</vt:lpstr>
      <vt:lpstr>PowerPoint Presentation</vt:lpstr>
      <vt:lpstr>Reflektion</vt:lpstr>
      <vt:lpstr>Ende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Oware</dc:title>
  <dc:creator>Hofer Ciril</dc:creator>
  <cp:revision>1</cp:revision>
  <dcterms:created xsi:type="dcterms:W3CDTF">2021-01-12T20:29:33Z</dcterms:created>
  <dcterms:modified xsi:type="dcterms:W3CDTF">2021-01-18T15:10:32Z</dcterms:modified>
</cp:coreProperties>
</file>

<file path=docProps/thumbnail.jpeg>
</file>